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2900362"/>
            <a:ext cx="55911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2033" cy="5019675"/>
            <a:chOff x="263352" y="1268760"/>
            <a:chExt cx="11702033" cy="50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802535"/>
              <a:ext cx="11630025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87960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843590" y="1187960"/>
            <a:ext cx="20444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912424" y="1188740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27448" y="1700808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528048" y="2204864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416621" y="2230350"/>
            <a:ext cx="14291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51384" y="2744088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933234" y="327986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99192"/>
            <a:ext cx="84969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2827891"/>
            <a:ext cx="84969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668" r="343"/>
          <a:stretch/>
        </p:blipFill>
        <p:spPr>
          <a:xfrm>
            <a:off x="263353" y="1301262"/>
            <a:ext cx="11571094" cy="48347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7746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39416" y="5661248"/>
            <a:ext cx="9577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045315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7408" y="3861048"/>
            <a:ext cx="1112596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3392" y="4384088"/>
            <a:ext cx="1112596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05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772816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772654" y="1772816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39616" y="2294456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751731" y="2285487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423592" y="3328057"/>
            <a:ext cx="504056" cy="3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751731" y="3328057"/>
            <a:ext cx="504056" cy="3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567608" y="3863223"/>
            <a:ext cx="648072" cy="3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596808" y="3863223"/>
            <a:ext cx="648072" cy="3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2025-08-22T11:29:11Z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