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2947987"/>
            <a:ext cx="54673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7332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231678" y="57332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138049" y="56612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846080" y="56612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858625" cy="4905554"/>
            <a:chOff x="263352" y="1340768"/>
            <a:chExt cx="11858625" cy="4905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44300" cy="3171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503247"/>
              <a:ext cx="11858625" cy="1743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92544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992544" y="241799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992544" y="301396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992544" y="41204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839416" y="5058808"/>
            <a:ext cx="110172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684052" y="5715005"/>
            <a:ext cx="110172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2025-08-22T11:09:20Z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