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38487"/>
            <a:ext cx="5305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06084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255604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352982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77281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177281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4772" y="1772816"/>
            <a:ext cx="8017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227687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3" y="2276872"/>
            <a:ext cx="48546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96445" y="2276872"/>
            <a:ext cx="92409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5582" y="2924944"/>
            <a:ext cx="4200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26758" y="2924944"/>
            <a:ext cx="4200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13920" y="2924944"/>
            <a:ext cx="6985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08168" y="343079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44599" y="343079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59496" y="45811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25789" y="45811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67928" y="45811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46297" y="458112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992" y="371703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8034" y="371703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64904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140968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6908" y="3140968"/>
            <a:ext cx="50876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