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27" r:id="rId5"/>
    <p:sldId id="326" r:id="rId6"/>
    <p:sldId id="325" r:id="rId7"/>
    <p:sldId id="329" r:id="rId8"/>
    <p:sldId id="330" r:id="rId9"/>
    <p:sldId id="328" r:id="rId10"/>
    <p:sldId id="331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5400" y="3044825"/>
            <a:ext cx="4521200" cy="768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612900"/>
            <a:ext cx="11029950" cy="363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3981450"/>
            <a:ext cx="891540" cy="8693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8130" y="3933190"/>
            <a:ext cx="863600" cy="842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555750"/>
            <a:ext cx="10896600" cy="374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1988820"/>
            <a:ext cx="1677670" cy="8769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2018665"/>
            <a:ext cx="1620520" cy="8470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885" y="4149090"/>
            <a:ext cx="43180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4575" y="2060575"/>
            <a:ext cx="10102850" cy="2736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51630" y="2964180"/>
            <a:ext cx="431800" cy="37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48525" y="2924810"/>
            <a:ext cx="43180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350" y="2924810"/>
            <a:ext cx="43180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04005" y="3573145"/>
            <a:ext cx="431800" cy="38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8480" y="3544570"/>
            <a:ext cx="43180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2395" y="3536950"/>
            <a:ext cx="43180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9875" y="4192905"/>
            <a:ext cx="431800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00190" y="4135120"/>
            <a:ext cx="43180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84740" y="4149090"/>
            <a:ext cx="43180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473200"/>
            <a:ext cx="11087100" cy="3911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12850" y="2925445"/>
            <a:ext cx="729615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99965" y="3069590"/>
            <a:ext cx="725170" cy="32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885" y="5013325"/>
            <a:ext cx="2267585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1900" y="4985385"/>
            <a:ext cx="1284605" cy="32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16315" y="4985385"/>
            <a:ext cx="1326515" cy="32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225" y="1724025"/>
            <a:ext cx="111315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485" y="3789045"/>
            <a:ext cx="387350" cy="305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260" y="4293235"/>
            <a:ext cx="387350" cy="298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280" y="4725035"/>
            <a:ext cx="387350" cy="328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131550" cy="494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0010" y="4437380"/>
            <a:ext cx="387350" cy="305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315" y="3483610"/>
            <a:ext cx="528320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72660" y="3483610"/>
            <a:ext cx="43053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340" y="3483610"/>
            <a:ext cx="400685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8299450" y="2348865"/>
            <a:ext cx="3383280" cy="9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5" y="2828925"/>
            <a:ext cx="9652635" cy="107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2003425"/>
            <a:ext cx="11061700" cy="285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30" y="2060575"/>
            <a:ext cx="793115" cy="305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4155" y="2060575"/>
            <a:ext cx="732155" cy="305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335" y="2060575"/>
            <a:ext cx="730250" cy="305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235" y="2564765"/>
            <a:ext cx="387350" cy="305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515" y="4437380"/>
            <a:ext cx="8283575" cy="330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1061700" cy="460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805" y="5589270"/>
            <a:ext cx="8293735" cy="305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2025-08-20T07:53:07Z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