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2914650"/>
            <a:ext cx="56673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076640"/>
            <a:ext cx="504056" cy="3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7060" y="3076640"/>
            <a:ext cx="4313475" cy="3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3736399"/>
            <a:ext cx="4608511" cy="412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93305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65048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939496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5632" y="4265048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4915514"/>
            <a:ext cx="4392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2025-08-22T09:44:56Z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