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2965450"/>
            <a:ext cx="431800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55725"/>
            <a:ext cx="1101725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25" y="2049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9755" y="2049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8040" y="2049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6325" y="20491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6555" y="26282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2535" y="26282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0620" y="26282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66325" y="254889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8140" y="3060700"/>
            <a:ext cx="148082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82775" y="3571875"/>
            <a:ext cx="154114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80180" y="3571875"/>
            <a:ext cx="154178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25110" y="4653915"/>
            <a:ext cx="154178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97645" y="4586605"/>
            <a:ext cx="154178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9270" y="5127625"/>
            <a:ext cx="154178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2063750"/>
            <a:ext cx="10096500" cy="273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2800" y="3695065"/>
            <a:ext cx="1247140" cy="7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8860" y="4213860"/>
            <a:ext cx="1247140" cy="79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2800" y="4714875"/>
            <a:ext cx="18338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49375"/>
            <a:ext cx="10553700" cy="415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2056130"/>
            <a:ext cx="4730750" cy="351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46745" y="3565525"/>
            <a:ext cx="205803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6745" y="4053840"/>
            <a:ext cx="205803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6745" y="4542155"/>
            <a:ext cx="2058035" cy="417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597025"/>
            <a:ext cx="110744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9985" y="2740025"/>
            <a:ext cx="97726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085" y="2740025"/>
            <a:ext cx="8274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5165" y="2740025"/>
            <a:ext cx="111252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5940" y="2740025"/>
            <a:ext cx="111252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4765" y="3265805"/>
            <a:ext cx="162306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1705" y="3806825"/>
            <a:ext cx="61658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78100" y="4745990"/>
            <a:ext cx="235140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