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2943225"/>
            <a:ext cx="54387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7089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847528" y="3356992"/>
            <a:ext cx="20882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799855" y="3356992"/>
            <a:ext cx="86409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006725" y="3356992"/>
            <a:ext cx="369778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459595" y="4020517"/>
            <a:ext cx="86409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464242" y="4020517"/>
            <a:ext cx="141573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528048" y="4005382"/>
            <a:ext cx="49685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185937"/>
            <a:ext cx="216024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135560" y="1834360"/>
            <a:ext cx="33843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408368" y="1830432"/>
            <a:ext cx="25202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67408" y="2420888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412070" y="2420888"/>
            <a:ext cx="29962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11424" y="3645024"/>
            <a:ext cx="85689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2025-08-22T10:48:58Z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