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0" y="2978150"/>
            <a:ext cx="4318000" cy="901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871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0555" y="4315460"/>
            <a:ext cx="151892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0740" y="4315460"/>
            <a:ext cx="152717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8375" y="4804410"/>
            <a:ext cx="92710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6460" y="4804410"/>
            <a:ext cx="152717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8375" y="5248275"/>
            <a:ext cx="92710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1545" y="5233035"/>
            <a:ext cx="152717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96465" y="5684520"/>
            <a:ext cx="92710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41545" y="5661660"/>
            <a:ext cx="152717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62075"/>
            <a:ext cx="11042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0370" y="2419985"/>
            <a:ext cx="91122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1500" y="3284855"/>
            <a:ext cx="469582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965" y="3741420"/>
            <a:ext cx="140017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0320" y="4591050"/>
            <a:ext cx="143700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965" y="5050790"/>
            <a:ext cx="463740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289175"/>
            <a:ext cx="11029950" cy="2279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580380" y="3157855"/>
            <a:ext cx="64135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5650" y="4134485"/>
            <a:ext cx="424180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90675"/>
            <a:ext cx="11010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1605" y="3084830"/>
            <a:ext cx="821690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6630" y="3084830"/>
            <a:ext cx="95631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9690" y="3543300"/>
            <a:ext cx="95631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9985" y="3543300"/>
            <a:ext cx="95631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0895" y="3970020"/>
            <a:ext cx="103949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4685" y="3970020"/>
            <a:ext cx="176466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470" y="4420870"/>
            <a:ext cx="162179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9260" y="4853940"/>
            <a:ext cx="489775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