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2976562"/>
            <a:ext cx="4819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992544" y="254609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992544" y="302087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992544" y="353962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4669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75920" y="206084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287688" y="2457230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2351584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4488115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560496" y="2996952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5015880" y="3420153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9695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352584" y="3429000"/>
            <a:ext cx="456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3861048"/>
            <a:ext cx="4567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60096" y="386104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27448" y="4323163"/>
            <a:ext cx="78488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988840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423592" y="2492896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046023" y="2492896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503712" y="2940575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83432" y="336197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976320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192344" y="5229200"/>
            <a:ext cx="504056" cy="266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655" y="1556792"/>
            <a:ext cx="9184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