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2667000"/>
            <a:ext cx="4924425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367808" y="3140968"/>
            <a:ext cx="162003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976320" y="3140968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847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824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770496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104112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511824" y="376406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2025-08-22T11:22:32Z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