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652712"/>
            <a:ext cx="1165860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12024" y="36450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935759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06896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39616" y="371703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14801" y="371703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264352" y="371703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67408" y="436510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075639" y="436510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600155" y="493415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639970" y="493415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679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310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3356992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336360" y="429309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91544" y="4797152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739516" y="5221909"/>
            <a:ext cx="7560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711624" y="56612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63752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863752" y="4221088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11424" y="4803921"/>
            <a:ext cx="756084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032104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96200" y="371703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4726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431704" y="244726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431704" y="3045140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279576" y="3643690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279576" y="4215189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38672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17550" y="4247464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559496" y="4831366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619219" y="4831366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74413" y="126876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264352" y="184482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961267" y="184482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67407" y="3564224"/>
            <a:ext cx="106979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