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938462"/>
            <a:ext cx="46863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5900"/>
            <a:ext cx="115824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0637"/>
            <a:ext cx="116300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9063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480376" y="1717959"/>
            <a:ext cx="24306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23392" y="2196072"/>
            <a:ext cx="10225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95601" y="4468053"/>
            <a:ext cx="3312368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742286" y="4468053"/>
            <a:ext cx="4610298" cy="3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2999656" y="4952377"/>
            <a:ext cx="23762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0637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39416" y="2708920"/>
            <a:ext cx="111111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51383" y="3179423"/>
            <a:ext cx="111111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2025-08-22T11:15:50Z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