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281237"/>
            <a:ext cx="11620500" cy="2295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707915"/>
            <a:ext cx="11089232" cy="521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688649" y="2288765"/>
            <a:ext cx="11089232" cy="474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9336360" y="2905789"/>
            <a:ext cx="108012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5347872" y="3476176"/>
            <a:ext cx="108012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048038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393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126876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9192344" y="2492896"/>
            <a:ext cx="299965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551384" y="3140968"/>
            <a:ext cx="482453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8777105" y="3706217"/>
            <a:ext cx="3079535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604136" y="4323146"/>
            <a:ext cx="1296144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813162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9818" r="446"/>
          <a:stretch/>
        </p:blipFill>
        <p:spPr>
          <a:xfrm>
            <a:off x="263352" y="1268760"/>
            <a:ext cx="11521280" cy="132283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594320"/>
            <a:ext cx="1151572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784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383368"/>
            <a:ext cx="86409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3594976" y="3132687"/>
            <a:ext cx="2429016" cy="356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3431704" y="3685703"/>
            <a:ext cx="2429016" cy="356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3431704" y="4301164"/>
            <a:ext cx="2429016" cy="356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6352622" y="3732558"/>
            <a:ext cx="82349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7659606" y="3732558"/>
            <a:ext cx="160474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9775803" y="4071318"/>
            <a:ext cx="856701" cy="3266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0210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56490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7885956" y="256490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9120336" y="3104128"/>
            <a:ext cx="172819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3071664" y="3717032"/>
            <a:ext cx="223224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4026882" y="4307430"/>
            <a:ext cx="7928977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649768" y="4893958"/>
            <a:ext cx="7928977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12279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811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4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170" y="1247522"/>
            <a:ext cx="1097280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592377"/>
            <a:ext cx="295232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7565313" y="2592377"/>
            <a:ext cx="295232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3719736" y="3229637"/>
            <a:ext cx="295232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7746613" y="3229637"/>
            <a:ext cx="295232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148420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72800" cy="2962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365104"/>
            <a:ext cx="11601450" cy="1228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87744" y="3728717"/>
            <a:ext cx="1368151" cy="330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7176121" y="2852936"/>
            <a:ext cx="648072" cy="330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6153152" y="3728717"/>
            <a:ext cx="2823168" cy="330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10488488" y="2852936"/>
            <a:ext cx="648072" cy="330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6312024" y="4404684"/>
            <a:ext cx="5624786" cy="3996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575351" y="5085184"/>
            <a:ext cx="5624786" cy="3996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623367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2190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3458437"/>
            <a:ext cx="6057900" cy="22383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6982" y="4029937"/>
            <a:ext cx="5791200" cy="161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126876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851220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69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050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660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82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85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418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081120" cy="5540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745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24442" y="2204864"/>
            <a:ext cx="69163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9017111" y="2204864"/>
            <a:ext cx="60728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0863495" y="2204864"/>
            <a:ext cx="60728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3071664" y="2924944"/>
            <a:ext cx="60728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5586264" y="2924944"/>
            <a:ext cx="7977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11143002" y="2924944"/>
            <a:ext cx="32777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6306374" y="3501008"/>
            <a:ext cx="65372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10816140" y="3501008"/>
            <a:ext cx="75246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4972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8168" y="2132856"/>
            <a:ext cx="1552575" cy="828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6783" y="2132856"/>
            <a:ext cx="1552575" cy="828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212976"/>
            <a:ext cx="1552575" cy="828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4253" y="3212976"/>
            <a:ext cx="1552575" cy="8286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4280935"/>
            <a:ext cx="1552575" cy="8286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2464" y="4280934"/>
            <a:ext cx="1552575" cy="8286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5356718"/>
            <a:ext cx="1552575" cy="8286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7261" y="5356718"/>
            <a:ext cx="1552575" cy="8286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6397" y="3212976"/>
            <a:ext cx="781050" cy="7524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3512" y="4319033"/>
            <a:ext cx="781050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10875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1272" y="1446964"/>
            <a:ext cx="809625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57312"/>
            <a:ext cx="11601450" cy="4143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85293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0380617" y="398073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835372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47750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132396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10128448" y="292494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40234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2028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184482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04148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2527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1988840"/>
            <a:ext cx="273630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1559496" y="3089458"/>
            <a:ext cx="273630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0128448" y="3645024"/>
            <a:ext cx="180020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767408" y="414908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2063552" y="4175456"/>
            <a:ext cx="158417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4076991" y="4175456"/>
            <a:ext cx="158417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2492814" y="4725144"/>
            <a:ext cx="2019009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5007414" y="4725144"/>
            <a:ext cx="2019009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7608168" y="4725144"/>
            <a:ext cx="154599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2" name="矩形 11"/>
          <p:cNvSpPr/>
          <p:nvPr/>
        </p:nvSpPr>
        <p:spPr>
          <a:xfrm>
            <a:off x="10472105" y="4725144"/>
            <a:ext cx="1250739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0262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2025-08-22T06:53:41Z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