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2624137"/>
            <a:ext cx="46482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9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87224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708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118" y="4581128"/>
            <a:ext cx="41910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5157192"/>
            <a:ext cx="352425" cy="32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17032"/>
            <a:ext cx="28083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632504" y="3717032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1384" y="429309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3816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