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3"/>
    <p:sldId id="324" r:id="rId4"/>
    <p:sldId id="330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0" y="3149600"/>
            <a:ext cx="2857500" cy="5588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4350" y="2136775"/>
            <a:ext cx="11163300" cy="25844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750" y="3717290"/>
            <a:ext cx="476250" cy="447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8315" y="3736340"/>
            <a:ext cx="504825" cy="4286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40370" y="4221480"/>
            <a:ext cx="361950" cy="390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8800" y="1692275"/>
            <a:ext cx="11074400" cy="347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40" y="2421255"/>
            <a:ext cx="866775" cy="857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81900" y="2434590"/>
            <a:ext cx="1640840" cy="8439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805" y="3357245"/>
            <a:ext cx="866775" cy="8572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35" y="3405505"/>
            <a:ext cx="1640840" cy="84391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0455" y="4321810"/>
            <a:ext cx="1640840" cy="8439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268730"/>
            <a:ext cx="10909300" cy="487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975" y="1988820"/>
            <a:ext cx="504190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72580" y="2061210"/>
            <a:ext cx="504190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08795" y="1988820"/>
            <a:ext cx="504190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77310" y="2421255"/>
            <a:ext cx="74485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68615" y="2548255"/>
            <a:ext cx="703580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39920" y="4201795"/>
            <a:ext cx="2493645" cy="379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472170" y="4149090"/>
            <a:ext cx="2581910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935730" y="5157470"/>
            <a:ext cx="2736850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575685" y="5661025"/>
            <a:ext cx="1677670" cy="408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99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99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99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99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5150" y="1346200"/>
            <a:ext cx="11061700" cy="4165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1375" y="5667375"/>
            <a:ext cx="10737850" cy="381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31950" y="2493010"/>
            <a:ext cx="142430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60460" y="2493010"/>
            <a:ext cx="71310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28435" y="3573145"/>
            <a:ext cx="504190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760" y="5013325"/>
            <a:ext cx="1047940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9470" y="5511800"/>
            <a:ext cx="10158730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99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2450" y="1277620"/>
            <a:ext cx="11087100" cy="546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2310" y="5874385"/>
            <a:ext cx="2336165" cy="291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52305" y="5733415"/>
            <a:ext cx="1643380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83840" y="6237605"/>
            <a:ext cx="76136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8825" y="1374775"/>
            <a:ext cx="1067435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705" y="1268730"/>
            <a:ext cx="763905" cy="446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31990" y="1282700"/>
            <a:ext cx="79565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36180" y="1917065"/>
            <a:ext cx="504190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04380" y="2853055"/>
            <a:ext cx="504190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84065" y="5300980"/>
            <a:ext cx="504190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5150" y="1293495"/>
            <a:ext cx="11061700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950" y="2204720"/>
            <a:ext cx="7748270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20505" y="4462145"/>
            <a:ext cx="1509395" cy="335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76135" y="4913630"/>
            <a:ext cx="941070" cy="316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04605" y="4957445"/>
            <a:ext cx="1781175" cy="272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04380" y="5394325"/>
            <a:ext cx="1069340" cy="267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733675" y="4364990"/>
            <a:ext cx="926465" cy="184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69</cp:revision>
  <dcterms:created xsi:type="dcterms:W3CDTF">2015-09-16T06:44:00Z</dcterms:created>
  <dcterms:modified xsi:type="dcterms:W3CDTF">2025-08-22T01:30:44Z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