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647950"/>
            <a:ext cx="1173480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40968"/>
            <a:ext cx="2160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791744" y="3140968"/>
            <a:ext cx="1236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712804" y="3140968"/>
            <a:ext cx="3831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570114" y="3140968"/>
            <a:ext cx="1236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434084" y="3140968"/>
            <a:ext cx="1236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133011" y="3140968"/>
            <a:ext cx="3831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566157" y="3140968"/>
            <a:ext cx="3831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911424" y="3703923"/>
            <a:ext cx="3831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703512" y="3730053"/>
            <a:ext cx="2160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2291817" y="3703923"/>
            <a:ext cx="3831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3901290" y="3692380"/>
            <a:ext cx="3831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5182216" y="3683588"/>
            <a:ext cx="1236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7265993" y="3683588"/>
            <a:ext cx="1236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7" name="矩形 16"/>
          <p:cNvSpPr/>
          <p:nvPr/>
        </p:nvSpPr>
        <p:spPr>
          <a:xfrm>
            <a:off x="6096000" y="4784043"/>
            <a:ext cx="3831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1967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672064" y="3573016"/>
            <a:ext cx="13681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495600" y="4113912"/>
            <a:ext cx="24482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11424" y="4662278"/>
            <a:ext cx="28803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047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312720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8014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00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992544" y="354275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992589" y="46050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2025-08-22T11:11:38Z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