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58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228850"/>
            <a:ext cx="11572875" cy="240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166812"/>
            <a:ext cx="11763375" cy="4524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708919"/>
            <a:ext cx="10873208" cy="3007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038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59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23792" y="3636293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037330" y="3636293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0255315" y="3636293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911424" y="443711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2855640" y="443711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5924155" y="446348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7902424" y="443711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3" name="矩形 12"/>
          <p:cNvSpPr/>
          <p:nvPr/>
        </p:nvSpPr>
        <p:spPr>
          <a:xfrm>
            <a:off x="1631504" y="530120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4" name="矩形 13"/>
          <p:cNvSpPr/>
          <p:nvPr/>
        </p:nvSpPr>
        <p:spPr>
          <a:xfrm>
            <a:off x="3592188" y="530120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5" name="矩形 14"/>
          <p:cNvSpPr/>
          <p:nvPr/>
        </p:nvSpPr>
        <p:spPr>
          <a:xfrm>
            <a:off x="8454334" y="530120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926393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4907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1916832"/>
            <a:ext cx="180020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5951984" y="2534770"/>
            <a:ext cx="180020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5051884" y="3167775"/>
            <a:ext cx="180020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7392144" y="3167775"/>
            <a:ext cx="172835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11352584" y="3149195"/>
            <a:ext cx="48775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cxnSp>
        <p:nvCxnSpPr>
          <p:cNvPr id="9" name="直接连接符 8"/>
          <p:cNvCxnSpPr/>
          <p:nvPr/>
        </p:nvCxnSpPr>
        <p:spPr>
          <a:xfrm>
            <a:off x="551384" y="4192935"/>
            <a:ext cx="15121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551384" y="3765613"/>
            <a:ext cx="115212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61246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81112"/>
            <a:ext cx="1164907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06084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2639616" y="3861048"/>
            <a:ext cx="432048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752184" y="4482744"/>
            <a:ext cx="151216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623391" y="5120352"/>
            <a:ext cx="838879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813162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564904"/>
            <a:ext cx="993710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227784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3501008"/>
            <a:ext cx="331236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0210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79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0889" y="1340768"/>
            <a:ext cx="11654496" cy="4974282"/>
            <a:chOff x="310889" y="1340768"/>
            <a:chExt cx="11654496" cy="49742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630025" cy="3781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0889" y="5229200"/>
              <a:ext cx="11610975" cy="10858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80176" y="1519952"/>
            <a:ext cx="410445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496960" y="2087224"/>
            <a:ext cx="320519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7266606" y="2087224"/>
            <a:ext cx="453561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504001" y="2683878"/>
            <a:ext cx="2495655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5754469" y="4613842"/>
            <a:ext cx="1565667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911424" y="5790660"/>
            <a:ext cx="8136904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746811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4890" y="1340768"/>
            <a:ext cx="11583345" cy="4850085"/>
            <a:chOff x="324890" y="1340768"/>
            <a:chExt cx="11583345" cy="48500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572875" cy="3086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4890" y="4581128"/>
              <a:ext cx="11544300" cy="16097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536160" y="2060848"/>
            <a:ext cx="93610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1280576" y="2052056"/>
            <a:ext cx="50405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479376" y="2636912"/>
            <a:ext cx="252028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80554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63933" cy="4571181"/>
            <a:chOff x="263352" y="1340768"/>
            <a:chExt cx="11663933" cy="457118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591925" cy="3990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445224"/>
              <a:ext cx="3438525" cy="466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4842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49075" cy="449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2924944"/>
            <a:ext cx="1512168" cy="8203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3934589"/>
            <a:ext cx="1512168" cy="8203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944234"/>
            <a:ext cx="1512168" cy="8203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6712" y="3914001"/>
            <a:ext cx="771525" cy="781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1824" y="4944234"/>
            <a:ext cx="771525" cy="7810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2994" y="4944234"/>
            <a:ext cx="771525" cy="78105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9706291" y="31206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783632" y="41065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920536" y="5157193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017439"/>
            <a:ext cx="11639550" cy="1085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23992" y="144794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3935760" y="2060848"/>
            <a:ext cx="568863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9912424" y="5019459"/>
            <a:ext cx="187220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479376" y="5586740"/>
            <a:ext cx="72008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62336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839075" cy="3295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184482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559496" y="241632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851220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25250" cy="220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34076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7466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57300"/>
            <a:ext cx="115443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66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1743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852936"/>
            <a:ext cx="1161097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82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85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4907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41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745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1367698"/>
            <a:ext cx="576064" cy="4051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77244" y="1367698"/>
            <a:ext cx="606787" cy="4051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65567" y="1367698"/>
            <a:ext cx="774849" cy="4051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74560" y="1367698"/>
            <a:ext cx="774849" cy="4051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55640" y="198884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51784" y="2670844"/>
            <a:ext cx="648072" cy="4701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63199" y="2670844"/>
            <a:ext cx="648072" cy="4701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25058" y="3429000"/>
            <a:ext cx="76303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26052" y="4343712"/>
            <a:ext cx="957579" cy="521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266690"/>
            <a:ext cx="1514475" cy="8286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4392" y="3266690"/>
            <a:ext cx="85725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2514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32104" y="2634017"/>
            <a:ext cx="481364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23392" y="3284984"/>
            <a:ext cx="302433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00175"/>
            <a:ext cx="11601450" cy="4057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00097" y="234888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104112" y="422108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286750" cy="44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916832"/>
            <a:ext cx="11229975" cy="171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36160" y="134076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83537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98884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5373243" y="198884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40234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790575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33275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4148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119675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026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2025-08-22T07:07:16Z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