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119437"/>
            <a:ext cx="38100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904"/>
            <a:ext cx="1168717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4221088"/>
            <a:ext cx="629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511824" y="4725144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672064" y="551723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618546" y="6309320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488488" y="4038778"/>
            <a:ext cx="720080" cy="39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128448" y="4814009"/>
            <a:ext cx="720080" cy="39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8904312" y="5633672"/>
            <a:ext cx="504056" cy="343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869160"/>
            <a:ext cx="69847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143672" y="5581337"/>
            <a:ext cx="72728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68125" cy="5587570"/>
            <a:chOff x="263352" y="1268760"/>
            <a:chExt cx="11668125" cy="55875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5382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922755"/>
              <a:ext cx="11668125" cy="1933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16080" y="1628800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343472" y="2047329"/>
            <a:ext cx="720080" cy="375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376808" y="2457621"/>
            <a:ext cx="720080" cy="375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426077" y="2457621"/>
            <a:ext cx="391100" cy="375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57278" y="2869309"/>
            <a:ext cx="430210" cy="375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644361" y="3271588"/>
            <a:ext cx="203581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2495600" y="3789040"/>
            <a:ext cx="3312368" cy="266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4943872" y="4138947"/>
            <a:ext cx="11530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1233434" y="5930868"/>
            <a:ext cx="1058374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867304" y="6410045"/>
            <a:ext cx="10583743" cy="324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2025-08-22T11:14:36Z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