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3"/>
    <p:sldId id="324" r:id="rId4"/>
    <p:sldId id="326" r:id="rId5"/>
    <p:sldId id="325" r:id="rId6"/>
    <p:sldId id="327" r:id="rId7"/>
    <p:sldId id="329" r:id="rId8"/>
    <p:sldId id="328" r:id="rId9"/>
    <p:sldId id="331" r:id="rId10"/>
    <p:sldId id="330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8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33925" y="3159125"/>
            <a:ext cx="2724150" cy="5397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2171700"/>
            <a:ext cx="11029950" cy="251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06570" y="4106545"/>
            <a:ext cx="563880" cy="97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37165" y="3689985"/>
            <a:ext cx="572770" cy="416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58305" y="4566285"/>
            <a:ext cx="624840" cy="120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82885" y="4203700"/>
            <a:ext cx="572770" cy="416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5150" y="1708150"/>
            <a:ext cx="11061700" cy="3441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2555" y="2434590"/>
            <a:ext cx="1640840" cy="8439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3230" y="2434590"/>
            <a:ext cx="1640840" cy="8439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2415" y="3357880"/>
            <a:ext cx="866775" cy="8572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3470" y="4305935"/>
            <a:ext cx="1640840" cy="84391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4785" y="4305935"/>
            <a:ext cx="1640840" cy="8439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1268730"/>
            <a:ext cx="11061700" cy="5340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019540" y="1938655"/>
            <a:ext cx="542290" cy="416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742805" y="2860040"/>
            <a:ext cx="542290" cy="416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86965" y="4208145"/>
            <a:ext cx="1592580" cy="416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74890" y="4208145"/>
            <a:ext cx="1592580" cy="416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54200" y="6127115"/>
            <a:ext cx="633730" cy="416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30775" y="6127115"/>
            <a:ext cx="633730" cy="416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74890" y="6127115"/>
            <a:ext cx="633730" cy="416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879965" y="6127115"/>
            <a:ext cx="633730" cy="416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99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99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99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6575" y="1479550"/>
            <a:ext cx="11118850" cy="3898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7440" y="2593340"/>
            <a:ext cx="6960870" cy="394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997450" y="3491865"/>
            <a:ext cx="164655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71785" y="3491865"/>
            <a:ext cx="96964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41625" y="4900295"/>
            <a:ext cx="5713730" cy="408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2450" y="2105025"/>
            <a:ext cx="11087100" cy="2647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085965" y="3126740"/>
            <a:ext cx="98298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5150" y="1341120"/>
            <a:ext cx="11061700" cy="502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870" y="2648585"/>
            <a:ext cx="7512050" cy="5016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07135" y="2479040"/>
            <a:ext cx="5194300" cy="76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150" y="3243580"/>
            <a:ext cx="7524750" cy="4699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189730" y="3806825"/>
            <a:ext cx="945515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704840" y="4302125"/>
            <a:ext cx="998220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012055" y="4834890"/>
            <a:ext cx="1084580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354695" y="5375275"/>
            <a:ext cx="902335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365740" y="5375275"/>
            <a:ext cx="902335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99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99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99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99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99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4675" y="1546225"/>
            <a:ext cx="11042650" cy="37655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989320" y="3164840"/>
            <a:ext cx="1386840" cy="396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35030" y="3164840"/>
            <a:ext cx="582295" cy="396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1540" y="3728085"/>
            <a:ext cx="1343025" cy="381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49765" y="3728085"/>
            <a:ext cx="2067560" cy="381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1540" y="4284345"/>
            <a:ext cx="1116330" cy="381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36535" y="4284345"/>
            <a:ext cx="2099310" cy="381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33050" y="4284345"/>
            <a:ext cx="1299845" cy="381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46455" y="4840605"/>
            <a:ext cx="591185" cy="381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99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99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99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5" dur="99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5150" y="1333500"/>
            <a:ext cx="11061700" cy="4191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265680" y="3369945"/>
            <a:ext cx="915035" cy="374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024630" y="3369945"/>
            <a:ext cx="915035" cy="374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83580" y="3369945"/>
            <a:ext cx="915035" cy="374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42530" y="3369945"/>
            <a:ext cx="915035" cy="374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54185" y="3369945"/>
            <a:ext cx="862330" cy="374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80715" y="4526915"/>
            <a:ext cx="1529715" cy="389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702300" y="4526915"/>
            <a:ext cx="996315" cy="389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157085" y="4526915"/>
            <a:ext cx="4575810" cy="389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73125" y="5075555"/>
            <a:ext cx="3663315" cy="389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99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99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99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99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2025-08-22T02:35:22Z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