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90812"/>
            <a:ext cx="1163955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10601325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578198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23202" y="578198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98884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293297" y="198884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12424" y="256490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271464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219711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8751" y="342900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336360" y="342900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807968" y="400506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95400" y="443711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847528" y="594928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6270059" y="5949280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9224" y="2218221"/>
            <a:ext cx="936103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99456" y="2852936"/>
            <a:ext cx="936103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99456" y="3512359"/>
            <a:ext cx="936103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464152" y="2218221"/>
            <a:ext cx="936103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464152" y="3501898"/>
            <a:ext cx="936103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136560" y="3131830"/>
            <a:ext cx="390763" cy="236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522429" y="3500526"/>
            <a:ext cx="390763" cy="260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320136" y="494116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456040" y="544522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6456040" y="5858462"/>
            <a:ext cx="720080" cy="416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620" cy="551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492896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183696" y="2492896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5440" y="3097008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287688" y="3119355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458757" y="371703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343472" y="432826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298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132856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5400" y="2780928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24192" y="1844824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320136" y="2457919"/>
            <a:ext cx="864096" cy="372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688288" y="3083249"/>
            <a:ext cx="864096" cy="372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3" y="2708920"/>
            <a:ext cx="36004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40416" y="4299865"/>
            <a:ext cx="2033911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1384" y="4914792"/>
            <a:ext cx="11322943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51384" y="5521461"/>
            <a:ext cx="11322943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