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7" y="3133725"/>
            <a:ext cx="47339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6825"/>
            <a:ext cx="115919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08443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0168" y="3084430"/>
            <a:ext cx="6198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7914" y="3084430"/>
            <a:ext cx="6198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3573016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17476" y="3573016"/>
            <a:ext cx="5385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720" y="414908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92843" y="414908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95600" y="465313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56240" y="4653136"/>
            <a:ext cx="4969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97731" y="5231135"/>
            <a:ext cx="4969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96209" y="5231135"/>
            <a:ext cx="4969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98884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512595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08113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06336" y="308113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840" y="358519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53255" y="358519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9059" y="4097983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0096" y="4171651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20836" y="4097983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23962"/>
            <a:ext cx="116109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98884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256034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504" y="3114255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472514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06084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0578" y="206084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5516" y="2060848"/>
            <a:ext cx="12111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3592927"/>
            <a:ext cx="34416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11391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7503"/>
            <a:ext cx="11441110" cy="5570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70892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21297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2757" y="321297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58112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216131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023328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3506210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348880"/>
            <a:ext cx="20882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817910"/>
            <a:ext cx="40324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2817910"/>
            <a:ext cx="48965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816" y="3284984"/>
            <a:ext cx="845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566124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2060" y="5652456"/>
            <a:ext cx="7677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2025-08-22T09:52:37Z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