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1961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281237"/>
            <a:ext cx="11582400" cy="2295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01450" cy="96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48" y="2374801"/>
            <a:ext cx="11249025" cy="3314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374801"/>
            <a:ext cx="123229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588918" y="2944672"/>
            <a:ext cx="1546641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0632504" y="2944672"/>
            <a:ext cx="115212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588918" y="3514543"/>
            <a:ext cx="55058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1881386" y="3514543"/>
            <a:ext cx="1478309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5785171" y="3514543"/>
            <a:ext cx="1478309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4799856" y="5192360"/>
            <a:ext cx="1478309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8334365" y="5192360"/>
            <a:ext cx="121802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048038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636912"/>
            <a:ext cx="86409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4976810" y="2636912"/>
            <a:ext cx="86409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767408" y="3219756"/>
            <a:ext cx="86409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926393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220450" cy="2181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412776"/>
            <a:ext cx="460851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1559496" y="2538191"/>
            <a:ext cx="460851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813162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77600" y="3140968"/>
            <a:ext cx="1368152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263352" y="3717032"/>
            <a:ext cx="2016224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227784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2257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598193"/>
            <a:ext cx="10706100" cy="1828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47728" y="278092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7032104" y="435079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0210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286345"/>
            <a:ext cx="9839325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66" y="3915245"/>
            <a:ext cx="10582275" cy="2447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12224" y="1322295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3935760" y="5589240"/>
            <a:ext cx="180020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12279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811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4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569379" cy="4392513"/>
            <a:chOff x="263352" y="1340768"/>
            <a:chExt cx="11569379" cy="43925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5559" r="200"/>
            <a:stretch/>
          </p:blipFill>
          <p:spPr>
            <a:xfrm>
              <a:off x="263352" y="1340768"/>
              <a:ext cx="11521280" cy="244678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8431" y="3933056"/>
              <a:ext cx="11544300" cy="1800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48420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8240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1375936"/>
            <a:ext cx="504056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2063552" y="2087224"/>
            <a:ext cx="201622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6108894" y="2852936"/>
            <a:ext cx="56317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623367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62075"/>
            <a:ext cx="1155382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3248980"/>
            <a:ext cx="20162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8832304" y="3230978"/>
            <a:ext cx="20162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199456" y="4005064"/>
            <a:ext cx="20162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2792" y="3864808"/>
            <a:ext cx="151447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6807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204864"/>
            <a:ext cx="1008111" cy="3201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3863753" y="2636912"/>
            <a:ext cx="2016222" cy="3201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3863753" y="3138074"/>
            <a:ext cx="2016222" cy="3201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7536160" y="2204864"/>
            <a:ext cx="1152128" cy="3201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6564052" y="2663288"/>
            <a:ext cx="2124236" cy="3201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6564052" y="3164449"/>
            <a:ext cx="2124236" cy="3201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6564052" y="3568895"/>
            <a:ext cx="2124236" cy="3201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9336360" y="4293096"/>
            <a:ext cx="20882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8327412" y="4788294"/>
            <a:ext cx="2700300" cy="296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851220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47775"/>
            <a:ext cx="1163955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6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660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82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85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418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955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745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20450" cy="3267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31704" y="177281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9896" y="270892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4872" y="1589838"/>
            <a:ext cx="1457325" cy="762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440" y="2610889"/>
            <a:ext cx="1457325" cy="762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8139" y="2602097"/>
            <a:ext cx="1457325" cy="762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1563" y="3599392"/>
            <a:ext cx="1457325" cy="762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6624" y="3580342"/>
            <a:ext cx="809625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20425" cy="4581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0096" y="2060848"/>
            <a:ext cx="72008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127448" y="2708920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5807968" y="3861048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7680176" y="3924268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10128448" y="4509120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3503712" y="5129144"/>
            <a:ext cx="792088" cy="470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639550" cy="3644230"/>
            <a:chOff x="335360" y="1340768"/>
            <a:chExt cx="11639550" cy="364423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639550" cy="2390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3861048"/>
              <a:ext cx="11201400" cy="11239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680176" y="3200053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0317868" y="3200053"/>
            <a:ext cx="96270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5814746" y="3837566"/>
            <a:ext cx="157739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8153499" y="3837566"/>
            <a:ext cx="157739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10632503" y="3837566"/>
            <a:ext cx="1264297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655239" y="4475775"/>
            <a:ext cx="544217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115675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21297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4877091" y="321297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7717006" y="321297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0521752" y="321297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83537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564904"/>
            <a:ext cx="1008112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10848528" y="2208754"/>
            <a:ext cx="792088" cy="428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</p:txBody>
      </p:sp>
      <p:sp>
        <p:nvSpPr>
          <p:cNvPr id="5" name="矩形 4"/>
          <p:cNvSpPr/>
          <p:nvPr/>
        </p:nvSpPr>
        <p:spPr>
          <a:xfrm>
            <a:off x="8544272" y="3212976"/>
            <a:ext cx="1008112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0848528" y="2709916"/>
            <a:ext cx="792088" cy="428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</p:txBody>
      </p:sp>
      <p:sp>
        <p:nvSpPr>
          <p:cNvPr id="7" name="矩形 6"/>
          <p:cNvSpPr/>
          <p:nvPr/>
        </p:nvSpPr>
        <p:spPr>
          <a:xfrm>
            <a:off x="8904312" y="3861048"/>
            <a:ext cx="648072" cy="1309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10848528" y="3498388"/>
            <a:ext cx="792088" cy="428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</p:txBody>
      </p:sp>
      <p:sp>
        <p:nvSpPr>
          <p:cNvPr id="9" name="矩形 8"/>
          <p:cNvSpPr/>
          <p:nvPr/>
        </p:nvSpPr>
        <p:spPr>
          <a:xfrm>
            <a:off x="8904312" y="4502886"/>
            <a:ext cx="648072" cy="1309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10848528" y="4090309"/>
            <a:ext cx="792088" cy="428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</p:txBody>
      </p:sp>
    </p:spTree>
    <p:extLst>
      <p:ext uri="{BB962C8B-B14F-4D97-AF65-F5344CB8AC3E}">
        <p14:creationId xmlns:p14="http://schemas.microsoft.com/office/powerpoint/2010/main" val="240234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13285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04148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4695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068960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775520" y="4365104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4943872" y="5013176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026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</Words>
  <Application>Microsoft Office PowerPoint</Application>
  <PresentationFormat>宽屏</PresentationFormat>
  <Paragraphs>1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2025-08-22T08:18:17Z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