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564904"/>
            <a:ext cx="1163955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032666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39616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679432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868717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99800" y="3861048"/>
            <a:ext cx="815680" cy="474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287688" y="256201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696780" y="2562010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207568" y="314096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978624" y="3533122"/>
            <a:ext cx="1045368" cy="4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572355" y="3533122"/>
            <a:ext cx="1045368" cy="471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128448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703512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472264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767056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071858" y="518979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63933" cy="4838700"/>
            <a:chOff x="335360" y="1268760"/>
            <a:chExt cx="11663933" cy="4838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591925" cy="2200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469035"/>
              <a:ext cx="11020425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08168" y="2798512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96200" y="4293096"/>
            <a:ext cx="1264495" cy="309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28048" y="4869160"/>
            <a:ext cx="720080" cy="38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682163" y="4869160"/>
            <a:ext cx="720080" cy="38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962083" y="5488310"/>
            <a:ext cx="720080" cy="38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131517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442848" y="1315171"/>
            <a:ext cx="7657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23792" y="2348880"/>
            <a:ext cx="7657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417722" y="2348880"/>
            <a:ext cx="16387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776520" y="2348880"/>
            <a:ext cx="119839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95400" y="2879055"/>
            <a:ext cx="2016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145315" y="2879835"/>
            <a:ext cx="89490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10761117" y="2866257"/>
            <a:ext cx="89490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1340573" y="3382589"/>
            <a:ext cx="63433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623392" y="3933056"/>
            <a:ext cx="63433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1350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99856" y="3861048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496770" y="3861048"/>
            <a:ext cx="132742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992544" y="389699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3432" y="43914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099415" y="43914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216038" y="43914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403000" y="43914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495318" y="4918761"/>
            <a:ext cx="158445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67140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263372" y="3671400"/>
            <a:ext cx="10648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927441" y="3671400"/>
            <a:ext cx="10648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231904" y="4221088"/>
            <a:ext cx="8782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679817" y="4779568"/>
            <a:ext cx="8782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032104" y="5301208"/>
            <a:ext cx="8782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