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3143250"/>
            <a:ext cx="57150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78050"/>
            <a:ext cx="11087100" cy="250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3628390"/>
            <a:ext cx="5778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720" y="3628390"/>
            <a:ext cx="66040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480" y="3615690"/>
            <a:ext cx="762000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4375" y="4174490"/>
            <a:ext cx="7493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525" y="4142740"/>
            <a:ext cx="438150" cy="469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7140" y="4133850"/>
            <a:ext cx="73660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1700" cy="541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180" y="1934210"/>
            <a:ext cx="86677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30" y="2840355"/>
            <a:ext cx="866775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105" y="2853690"/>
            <a:ext cx="1640840" cy="843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240" y="2853690"/>
            <a:ext cx="1640840" cy="843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930" y="3767455"/>
            <a:ext cx="1640840" cy="8439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12925" y="5880735"/>
            <a:ext cx="152844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32375" y="5758815"/>
            <a:ext cx="96456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84745" y="5758815"/>
            <a:ext cx="96456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2595" y="6264275"/>
            <a:ext cx="96456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87925" y="6271895"/>
            <a:ext cx="96456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92060" y="6271895"/>
            <a:ext cx="142049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82700"/>
            <a:ext cx="11055350" cy="429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7905" y="1943735"/>
            <a:ext cx="8591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2720" y="2887980"/>
            <a:ext cx="152971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1160" y="3329940"/>
            <a:ext cx="366268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005" y="3809365"/>
            <a:ext cx="24974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8845" y="483743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49680"/>
            <a:ext cx="11042650" cy="292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4260215"/>
            <a:ext cx="1101725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0640" y="240030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060" y="470027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43330"/>
            <a:ext cx="11074400" cy="54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9575" y="3980180"/>
            <a:ext cx="66040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4085" y="4564380"/>
            <a:ext cx="692150" cy="39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760" y="4431030"/>
            <a:ext cx="105054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800" y="4883150"/>
            <a:ext cx="1849120" cy="125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0455" y="5796915"/>
            <a:ext cx="418274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558800" y="6231255"/>
            <a:ext cx="10982960" cy="10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15085"/>
            <a:ext cx="1104265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1385" y="1715135"/>
            <a:ext cx="212280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5580" y="1715135"/>
            <a:ext cx="222948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4905" y="2179955"/>
            <a:ext cx="12401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7715" y="2179955"/>
            <a:ext cx="91249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5375" y="2179955"/>
            <a:ext cx="163195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315" y="2651125"/>
            <a:ext cx="783145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4050" y="3100070"/>
            <a:ext cx="56261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5900" y="3564890"/>
            <a:ext cx="61531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18605" y="3564890"/>
            <a:ext cx="57785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40655" y="4935855"/>
            <a:ext cx="76073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81540" y="4935855"/>
            <a:ext cx="79883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80920" y="5392420"/>
            <a:ext cx="105727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9045" y="5833745"/>
            <a:ext cx="88963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96000" y="5833745"/>
            <a:ext cx="85217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97050"/>
            <a:ext cx="11029950" cy="326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3840" y="4015105"/>
            <a:ext cx="354774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92420" y="4555490"/>
            <a:ext cx="33655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