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6" r:id="rId4"/>
    <p:sldId id="325" r:id="rId5"/>
    <p:sldId id="324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0075" y="3178175"/>
            <a:ext cx="3371850" cy="501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341120"/>
            <a:ext cx="110172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2725" y="142494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7745" y="3935730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466850"/>
            <a:ext cx="110744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3905" y="279336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480" y="3815080"/>
            <a:ext cx="386334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3580" y="4897755"/>
            <a:ext cx="15113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0" y="1590675"/>
            <a:ext cx="10731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3435" y="159067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355" y="4221480"/>
            <a:ext cx="1001839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365" y="4762500"/>
            <a:ext cx="415734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32000"/>
            <a:ext cx="11029950" cy="279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14765" y="2214245"/>
            <a:ext cx="50419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2025-08-22T01:33:04Z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