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2976562"/>
            <a:ext cx="46767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933056"/>
            <a:ext cx="608426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467808"/>
            <a:ext cx="11593288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64" y="4949632"/>
            <a:ext cx="608426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368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3622" y="2536856"/>
            <a:ext cx="14348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33146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170080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054" y="2996952"/>
            <a:ext cx="1210454" cy="320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885465"/>
            <a:ext cx="1872208" cy="320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06"/>
            <a:ext cx="8352928" cy="561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3153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3336" y="133153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34888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2889920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28899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9192" cy="55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400272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877952"/>
            <a:ext cx="43204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874540"/>
            <a:ext cx="69847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8736" y="6375701"/>
            <a:ext cx="69847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