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0" y="3076575"/>
            <a:ext cx="31242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412875"/>
            <a:ext cx="110299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8075" y="2849880"/>
            <a:ext cx="62293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9785" y="2849880"/>
            <a:ext cx="62293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51495" y="2849880"/>
            <a:ext cx="62293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1945" y="2849880"/>
            <a:ext cx="62293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2115" y="5365115"/>
            <a:ext cx="62293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17285" y="5365115"/>
            <a:ext cx="62293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44815" y="5365115"/>
            <a:ext cx="62293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77145" y="5365115"/>
            <a:ext cx="62293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98200" cy="5365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290" y="2312670"/>
            <a:ext cx="1640840" cy="8439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8140" y="2312670"/>
            <a:ext cx="1640840" cy="8439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8990" y="2312670"/>
            <a:ext cx="1640840" cy="8439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6195" y="2312670"/>
            <a:ext cx="1640840" cy="8439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7045" y="2312670"/>
            <a:ext cx="1640840" cy="8439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7895" y="2312670"/>
            <a:ext cx="1640840" cy="84391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965700" y="4220845"/>
            <a:ext cx="59245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34280" y="4612005"/>
            <a:ext cx="59245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52470" y="5426710"/>
            <a:ext cx="59245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00515" y="6150610"/>
            <a:ext cx="200787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99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225" y="1268730"/>
            <a:ext cx="11131550" cy="467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3180" y="1268730"/>
            <a:ext cx="62293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8345" y="2007235"/>
            <a:ext cx="204406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5665" y="2458085"/>
            <a:ext cx="1138555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7470" y="3912235"/>
            <a:ext cx="2326640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64965" y="3912235"/>
            <a:ext cx="2409825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64965" y="4338955"/>
            <a:ext cx="2409825" cy="338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19620" y="4338955"/>
            <a:ext cx="2499360" cy="338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46310" y="5123180"/>
            <a:ext cx="1816100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9945" y="5536565"/>
            <a:ext cx="864870" cy="345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92655" y="5536565"/>
            <a:ext cx="2380615" cy="345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99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41120"/>
            <a:ext cx="11176000" cy="4572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164080" y="3241040"/>
            <a:ext cx="238950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5395" y="3241040"/>
            <a:ext cx="238950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8995" y="3716655"/>
            <a:ext cx="249555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94910" y="3712210"/>
            <a:ext cx="2460625" cy="361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51505" y="4176395"/>
            <a:ext cx="611505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5350" y="4176395"/>
            <a:ext cx="785495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01965" y="4176395"/>
            <a:ext cx="907415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97935" y="4632325"/>
            <a:ext cx="54229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26635" y="4632325"/>
            <a:ext cx="564515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40025" y="5073650"/>
            <a:ext cx="71628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64330" y="5073650"/>
            <a:ext cx="71628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90845" y="5073650"/>
            <a:ext cx="81407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09105" y="5073650"/>
            <a:ext cx="920115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99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99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99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99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1049000" cy="467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79595" y="1281430"/>
            <a:ext cx="235140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2050" y="1761490"/>
            <a:ext cx="6309995" cy="361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33775" y="2211705"/>
            <a:ext cx="1194435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50530" y="2211705"/>
            <a:ext cx="2945765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56200" y="3795395"/>
            <a:ext cx="939800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24520" y="3795395"/>
            <a:ext cx="1487805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95890" y="3795395"/>
            <a:ext cx="916940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42365" y="4237355"/>
            <a:ext cx="878840" cy="382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39865" y="4693920"/>
            <a:ext cx="51371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863725"/>
            <a:ext cx="11061700" cy="313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8060" y="1863725"/>
            <a:ext cx="62293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06995" y="3637915"/>
            <a:ext cx="1064260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40365" y="3637915"/>
            <a:ext cx="115506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9950" y="4102735"/>
            <a:ext cx="1443990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57340" y="4102735"/>
            <a:ext cx="5038090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9315" y="4559300"/>
            <a:ext cx="557974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752600"/>
            <a:ext cx="110680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28540" y="3778885"/>
            <a:ext cx="62293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7585" y="4170045"/>
            <a:ext cx="62293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77585" y="4664710"/>
            <a:ext cx="62293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2025-08-22T01:51:10Z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