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266950"/>
            <a:ext cx="117252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391275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16832"/>
            <a:ext cx="1124902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79152" y="1988840"/>
            <a:ext cx="66967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627100"/>
            <a:ext cx="66967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3265360"/>
            <a:ext cx="64087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5" y="3847069"/>
            <a:ext cx="10672961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4287" y="4480115"/>
            <a:ext cx="10672961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03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8354"/>
            <a:ext cx="11268520" cy="56296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060848"/>
            <a:ext cx="75535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768" y="2682544"/>
            <a:ext cx="75535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2682544"/>
            <a:ext cx="1584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84432" y="2682544"/>
            <a:ext cx="108012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9076" y="3284984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3907458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13084" y="3907458"/>
            <a:ext cx="622753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3472" y="4528888"/>
            <a:ext cx="192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15132" y="4539686"/>
            <a:ext cx="9528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76320" y="4539686"/>
            <a:ext cx="55199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37966" y="4539686"/>
            <a:ext cx="55199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61159" y="4539686"/>
            <a:ext cx="55199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054365" y="5754068"/>
            <a:ext cx="247750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1380" y="6367571"/>
            <a:ext cx="576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847528" y="6367571"/>
            <a:ext cx="25922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39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985808"/>
            <a:ext cx="4824536" cy="163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611932"/>
            <a:ext cx="7200800" cy="185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16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535496"/>
            <a:ext cx="792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27495" y="4535496"/>
            <a:ext cx="7200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5157192"/>
            <a:ext cx="1584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805264"/>
            <a:ext cx="25202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78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943208"/>
            <a:ext cx="720080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608864"/>
            <a:ext cx="122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4196" y="2608864"/>
            <a:ext cx="122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933056"/>
            <a:ext cx="5595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0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3276"/>
            <a:ext cx="10874572" cy="55847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19472"/>
            <a:ext cx="367240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79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252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700809"/>
            <a:ext cx="4248472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8376" y="3671400"/>
            <a:ext cx="5113648" cy="117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81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743" y="2450423"/>
            <a:ext cx="1156335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501317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9110" y="501317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9364" y="5013176"/>
            <a:ext cx="12450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888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42900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42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4469" y="4895536"/>
            <a:ext cx="62109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589240"/>
            <a:ext cx="62109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36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5860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2708920"/>
            <a:ext cx="1495425" cy="80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092" y="5368256"/>
            <a:ext cx="1495425" cy="809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5368256"/>
            <a:ext cx="1495425" cy="809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8787" y="3753872"/>
            <a:ext cx="2905125" cy="80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99337" y="3867817"/>
            <a:ext cx="1600919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22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2886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10" y="4045855"/>
            <a:ext cx="115919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8699"/>
            <a:ext cx="115633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66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9225"/>
            <a:ext cx="115824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82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5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576" y="1349560"/>
            <a:ext cx="2895600" cy="80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576" y="3327829"/>
            <a:ext cx="2895600" cy="809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2348880"/>
            <a:ext cx="1543050" cy="809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4365104"/>
            <a:ext cx="1543050" cy="80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11824" y="1527974"/>
            <a:ext cx="504056" cy="47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80398" y="3517368"/>
            <a:ext cx="863674" cy="43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08880" y="4505032"/>
            <a:ext cx="1599487" cy="43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8576" y="4563566"/>
            <a:ext cx="872888" cy="3720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76520" y="4516610"/>
            <a:ext cx="872888" cy="496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7787"/>
            <a:ext cx="116109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56490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1104" y="49411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496" y="378904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67992" y="4437112"/>
            <a:ext cx="6162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40016" y="4988302"/>
            <a:ext cx="6162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614914"/>
            <a:ext cx="10220325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217509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7035" y="13407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249289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394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33453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196752"/>
            <a:ext cx="117157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72565" y="3230560"/>
            <a:ext cx="156359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52550"/>
            <a:ext cx="116776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58552"/>
            <a:ext cx="1066336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789040"/>
            <a:ext cx="1066336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329978"/>
            <a:ext cx="1058517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5295" y="4957757"/>
            <a:ext cx="10585176" cy="43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2025-08-22T07:59:17Z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