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3152775"/>
            <a:ext cx="36957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6708" y="2996952"/>
            <a:ext cx="8493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538708" y="2996952"/>
            <a:ext cx="8493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007768" y="3424460"/>
            <a:ext cx="1152128" cy="436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869914" y="3424460"/>
            <a:ext cx="1152128" cy="436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007768" y="4077072"/>
            <a:ext cx="1152128" cy="436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768408" y="4077073"/>
            <a:ext cx="8954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367808" y="4603252"/>
            <a:ext cx="648072" cy="283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536160" y="5085184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1775520" y="5652170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0538708" y="5652170"/>
            <a:ext cx="682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04864"/>
            <a:ext cx="5399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099076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703173" y="259701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978057" y="259701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424" b="5351"/>
          <a:stretch/>
        </p:blipFill>
        <p:spPr>
          <a:xfrm>
            <a:off x="263352" y="1268760"/>
            <a:ext cx="11305256" cy="554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797152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287688" y="5301208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67408" y="580526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755584" y="5903648"/>
            <a:ext cx="864096" cy="303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023992" y="4365104"/>
            <a:ext cx="864096" cy="303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807968" y="5383765"/>
            <a:ext cx="1656184" cy="303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768408" y="4244279"/>
            <a:ext cx="1004555" cy="421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10704513" y="5301207"/>
            <a:ext cx="864095" cy="385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8112224" y="5811519"/>
            <a:ext cx="2660739" cy="385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7757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86" y="2407568"/>
            <a:ext cx="1162050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285937"/>
            <a:ext cx="1872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67408" y="1820377"/>
            <a:ext cx="1872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879976" y="3137045"/>
            <a:ext cx="46805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647728" y="3671400"/>
            <a:ext cx="29523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05590" cy="535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89647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735960" y="2760449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915936" y="4986800"/>
            <a:ext cx="12997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659552" y="5499648"/>
            <a:ext cx="12997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796256" y="4497374"/>
            <a:ext cx="12997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796256" y="5482112"/>
            <a:ext cx="12997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824192" y="4497374"/>
            <a:ext cx="12997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040216" y="4986800"/>
            <a:ext cx="12997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7836272" y="5476226"/>
            <a:ext cx="12997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268760"/>
            <a:ext cx="27363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39416" y="2276872"/>
            <a:ext cx="10657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4469" y="2942528"/>
            <a:ext cx="43549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305272" y="334347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240016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087887" y="5129144"/>
            <a:ext cx="37444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2025-08-22T10:22:21Z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