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1512" y="3119437"/>
            <a:ext cx="32289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728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519272"/>
            <a:ext cx="15841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559496" y="353070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2927648" y="4077072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927648" y="450912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223792" y="4463488"/>
            <a:ext cx="14401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376692" y="4452918"/>
            <a:ext cx="792088" cy="433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3323692" y="4959869"/>
            <a:ext cx="1260140" cy="433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8544272" y="50303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3838169" y="5557167"/>
            <a:ext cx="601647" cy="392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2052" y="1268760"/>
            <a:ext cx="11649075" cy="5418534"/>
            <a:chOff x="292052" y="1268760"/>
            <a:chExt cx="11649075" cy="54185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6043" y="1268760"/>
              <a:ext cx="9591675" cy="3362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2052" y="4725144"/>
              <a:ext cx="11649075" cy="196215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1734890"/>
            <a:ext cx="8448675" cy="19621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712026" y="4711830"/>
            <a:ext cx="141642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23792" y="5229200"/>
            <a:ext cx="23042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44072" y="5732151"/>
            <a:ext cx="51125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0114" y="6243379"/>
            <a:ext cx="1783477" cy="347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680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15780" y="225427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294039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17" y="362652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2504" y="225427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32504" y="286973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356992"/>
            <a:ext cx="496855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013176"/>
            <a:ext cx="4896544" cy="116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844824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3627" y="1844824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3204" y="1844824"/>
            <a:ext cx="14472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6120" y="2366464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46659" y="2348880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56830" y="286000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41513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98858" y="3450306"/>
            <a:ext cx="139308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9350" y="3450306"/>
            <a:ext cx="139308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4960" y="4509120"/>
            <a:ext cx="1092167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035322"/>
            <a:ext cx="1121702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580446"/>
            <a:ext cx="1121702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03660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2025-08-22T10:33:02Z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