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762" y="2676525"/>
            <a:ext cx="456247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636912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888088" y="2718885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799856" y="3135359"/>
            <a:ext cx="26642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799856" y="3583767"/>
            <a:ext cx="26642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799856" y="4005798"/>
            <a:ext cx="1368152" cy="359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848529" y="2213656"/>
            <a:ext cx="288032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8544272" y="2702828"/>
            <a:ext cx="720080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7536160" y="46531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1208568" y="28944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218112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506435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836397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653083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255606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570306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392637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95400" y="298777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3922177" y="298777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7608168" y="298777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0518422" y="298777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