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2652712"/>
            <a:ext cx="45529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015216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271464" y="2564904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976320" y="3179501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992588" y="2708920"/>
            <a:ext cx="5040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992588" y="3781582"/>
            <a:ext cx="5040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5229200"/>
            <a:ext cx="25202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752183" y="5229200"/>
            <a:ext cx="180020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1208569" y="5240778"/>
            <a:ext cx="78539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35358" y="5761304"/>
            <a:ext cx="129614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2025-08-22T11:06:36Z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