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638425"/>
            <a:ext cx="1163955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212976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0516" y="3583033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4077072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84" y="494116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755" y="1256293"/>
            <a:ext cx="11601450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755" y="2646750"/>
            <a:ext cx="11696700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170080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6008" y="2145251"/>
            <a:ext cx="52565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2864" y="4581128"/>
            <a:ext cx="18450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5002496"/>
            <a:ext cx="18450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5920" y="4576845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03912" y="5009064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8326" y="4576845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70580" y="5009064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04322" y="4576845"/>
            <a:ext cx="18803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74836" y="5002496"/>
            <a:ext cx="18803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66248" y="5643664"/>
            <a:ext cx="68407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284984"/>
            <a:ext cx="48965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414908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5" y="5903648"/>
            <a:ext cx="1103491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3" y="6346358"/>
            <a:ext cx="1103491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57312"/>
            <a:ext cx="115919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933056"/>
            <a:ext cx="44644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4490479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799192"/>
            <a:ext cx="49685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1799192"/>
            <a:ext cx="483269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2331296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91254" y="2331296"/>
            <a:ext cx="664510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1832" y="3365339"/>
            <a:ext cx="1111497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3877300"/>
            <a:ext cx="112414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400" y="4413631"/>
            <a:ext cx="1111497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85184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2025-08-22T09:48:52Z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