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6335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123647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3574" y="2123647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708920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8846" y="2708920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6739" y="2708920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357135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968692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636912"/>
            <a:ext cx="2376264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03253"/>
            <a:ext cx="1728192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403253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9396" y="3403253"/>
            <a:ext cx="804555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2158" y="3403253"/>
            <a:ext cx="1452074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060848"/>
            <a:ext cx="2736304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02838"/>
            <a:ext cx="10938520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80679"/>
            <a:ext cx="10938520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005064"/>
            <a:ext cx="77278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292" y="4601728"/>
            <a:ext cx="7727876" cy="19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42205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0889" y="3242205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1241" y="3861048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3187" y="3861048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639550" cy="4296891"/>
            <a:chOff x="335360" y="1340768"/>
            <a:chExt cx="11639550" cy="4296891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340768"/>
              <a:ext cx="11639550" cy="1820019"/>
              <a:chOff x="335360" y="1340768"/>
              <a:chExt cx="11639550" cy="182001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11639550" cy="10668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3472" y="2636912"/>
                <a:ext cx="3228975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284984"/>
              <a:ext cx="10496550" cy="23526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744072" y="1903992"/>
            <a:ext cx="1584176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7857" y="1903992"/>
            <a:ext cx="1327053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2656976"/>
            <a:ext cx="1656184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2384" y="3284984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59192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1996286"/>
            <a:ext cx="9721080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38101"/>
            <a:ext cx="6624736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81200"/>
            <a:ext cx="11161240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208326"/>
            <a:ext cx="11161240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3727" y="1304662"/>
            <a:ext cx="11610975" cy="4749046"/>
            <a:chOff x="333727" y="1304662"/>
            <a:chExt cx="11610975" cy="4749046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304662"/>
              <a:ext cx="11410950" cy="2171303"/>
              <a:chOff x="335360" y="1340768"/>
              <a:chExt cx="11410950" cy="217130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11410950" cy="952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400" y="2492896"/>
                <a:ext cx="8963025" cy="10191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727" y="3501008"/>
              <a:ext cx="11610975" cy="25527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4439816" y="1876369"/>
            <a:ext cx="1728192" cy="405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31523" y="1876369"/>
            <a:ext cx="1728192" cy="405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2449776"/>
            <a:ext cx="1728192" cy="405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080" y="2449776"/>
            <a:ext cx="1728192" cy="405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2980623"/>
            <a:ext cx="1152128" cy="434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8272" y="2980623"/>
            <a:ext cx="1152128" cy="434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95619" y="3526051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87302" y="4549428"/>
            <a:ext cx="1792873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50221" y="4545980"/>
            <a:ext cx="1594481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6687" y="5085184"/>
            <a:ext cx="770801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2085" y="5606824"/>
            <a:ext cx="2839779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340768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27654"/>
            <a:ext cx="10873208" cy="41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91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600"/>
            <a:ext cx="116300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70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5679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0592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270892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4268" y="270892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60888" y="2708920"/>
            <a:ext cx="10276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321297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4590" y="3212976"/>
            <a:ext cx="7678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7728" y="3861048"/>
            <a:ext cx="7678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424" y="4338367"/>
            <a:ext cx="7678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76320" y="4365104"/>
            <a:ext cx="484568" cy="405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1944" y="486916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953375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73710"/>
            <a:ext cx="10477500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452831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1405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2228" y="6165304"/>
            <a:ext cx="21018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81466" y="6165304"/>
            <a:ext cx="21018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2558237"/>
            <a:chOff x="263352" y="1268760"/>
            <a:chExt cx="11658600" cy="25582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1943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936" y="3188822"/>
              <a:ext cx="107537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94630" y="2042288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16832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56347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40768"/>
            <a:ext cx="561410" cy="3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2025-08-22T06:40:21Z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