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6525" y="2679700"/>
            <a:ext cx="4298950" cy="1498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0325" y="2114550"/>
            <a:ext cx="953135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63745" y="2755900"/>
            <a:ext cx="13976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63745" y="3311525"/>
            <a:ext cx="103060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91675" y="4236085"/>
            <a:ext cx="55689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736725"/>
            <a:ext cx="10687050" cy="338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615" y="5013325"/>
            <a:ext cx="215900" cy="215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45690" y="4521200"/>
            <a:ext cx="50419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43905" y="4521200"/>
            <a:ext cx="8642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97060" y="4521200"/>
            <a:ext cx="86423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9325" y="1876425"/>
            <a:ext cx="10293350" cy="31051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268730"/>
            <a:ext cx="11055350" cy="479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66110" y="2882900"/>
            <a:ext cx="109728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17890" y="2882900"/>
            <a:ext cx="109728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65475" y="3383280"/>
            <a:ext cx="1150620" cy="419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17890" y="3383280"/>
            <a:ext cx="1150620" cy="419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2025-08-22T01:34:29Z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