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0" y="3165475"/>
            <a:ext cx="42291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675" y="1752600"/>
            <a:ext cx="10788650" cy="335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80260" y="2863850"/>
            <a:ext cx="53594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8030" y="2863850"/>
            <a:ext cx="53594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8325" y="2863850"/>
            <a:ext cx="64135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345" y="3355340"/>
            <a:ext cx="641350" cy="111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5325" y="3355340"/>
            <a:ext cx="828675" cy="111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64345" y="3355340"/>
            <a:ext cx="828675" cy="111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86505" y="4159885"/>
            <a:ext cx="8140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4000" y="4159885"/>
            <a:ext cx="8140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64345" y="4159885"/>
            <a:ext cx="8140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86505" y="4663440"/>
            <a:ext cx="8140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04000" y="4723765"/>
            <a:ext cx="8140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64345" y="4663440"/>
            <a:ext cx="81407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29950" cy="4616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54835" y="2954655"/>
            <a:ext cx="174561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54835" y="4427855"/>
            <a:ext cx="91122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4835" y="5466080"/>
            <a:ext cx="424180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2089150"/>
            <a:ext cx="11042650" cy="267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6060" y="3307715"/>
            <a:ext cx="91122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5025" y="3307715"/>
            <a:ext cx="65595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7285" y="3796030"/>
            <a:ext cx="65595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7445" y="3796030"/>
            <a:ext cx="152654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5880" y="4262120"/>
            <a:ext cx="508127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41120"/>
            <a:ext cx="109855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0355" y="1781810"/>
            <a:ext cx="199326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0355" y="2285365"/>
            <a:ext cx="199326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5130" y="2743835"/>
            <a:ext cx="21888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6075" y="3261995"/>
            <a:ext cx="224790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0990" y="3766185"/>
            <a:ext cx="317817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8455" y="5240020"/>
            <a:ext cx="2840990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76695" y="5240020"/>
            <a:ext cx="2089150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2025-08-22T02:41:51Z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