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2924175"/>
            <a:ext cx="55911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068960"/>
            <a:ext cx="568863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35360" y="3717032"/>
            <a:ext cx="878497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35360" y="4394040"/>
            <a:ext cx="878497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35360" y="5044671"/>
            <a:ext cx="878497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916832"/>
            <a:ext cx="60486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359696" y="2580161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968208" y="2580161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755740" y="3887424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505408" y="3887424"/>
            <a:ext cx="131067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70892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435905" y="270892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315635" y="270892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672064" y="350100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870140" y="3501008"/>
            <a:ext cx="140232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534435" y="3501008"/>
            <a:ext cx="3997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23392" y="4229018"/>
            <a:ext cx="3997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3935760" y="418897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5500791" y="418897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