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47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2157412"/>
            <a:ext cx="11601450" cy="2543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53850" cy="1257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0552" y="2852936"/>
            <a:ext cx="10839450" cy="1181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768408" y="292494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8038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49075" cy="3324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64552" y="135623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6393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628800"/>
            <a:ext cx="10791825" cy="2047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3162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49075" cy="3133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1664" y="2708920"/>
            <a:ext cx="280831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61186" y="3376936"/>
            <a:ext cx="8951241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4005064"/>
            <a:ext cx="8951241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7784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371600"/>
            <a:ext cx="11610975" cy="4114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03912" y="3027503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83632" y="371703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474578" y="371703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9416" y="436510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105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63352" y="1268760"/>
            <a:ext cx="11572875" cy="4406980"/>
            <a:chOff x="263352" y="1268760"/>
            <a:chExt cx="11572875" cy="440698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1572875" cy="24669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3352" y="3861048"/>
              <a:ext cx="9353550" cy="4476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30064" y="4466065"/>
              <a:ext cx="8620125" cy="1209675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6888088" y="5157192"/>
            <a:ext cx="7920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2797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30025" cy="3781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536540" y="134076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2024008"/>
            <a:ext cx="43204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99384" y="2024008"/>
            <a:ext cx="832719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80176" y="2663288"/>
            <a:ext cx="26642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43072" y="4653136"/>
            <a:ext cx="10049471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6811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0025" cy="4019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554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25250" cy="4391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07968" y="2617656"/>
            <a:ext cx="488039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84204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63350" cy="3743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5229200"/>
            <a:ext cx="3305175" cy="4667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400256" y="1307267"/>
            <a:ext cx="504056" cy="3654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367808" y="3933056"/>
            <a:ext cx="504056" cy="3654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3367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409700"/>
            <a:ext cx="11544300" cy="4038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1064" y="2933736"/>
            <a:ext cx="1495425" cy="790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9656" y="4657725"/>
            <a:ext cx="1495425" cy="790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04112" y="4676775"/>
            <a:ext cx="809625" cy="771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82400" cy="3295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32104" y="1160330"/>
            <a:ext cx="3600400" cy="5580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12024" y="1902704"/>
            <a:ext cx="3888432" cy="495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1220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591800" cy="3190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4653136"/>
            <a:ext cx="11591925" cy="1162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375920" y="3573016"/>
            <a:ext cx="151216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231904" y="4049462"/>
            <a:ext cx="1440160" cy="2736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544272" y="2204864"/>
            <a:ext cx="1656184" cy="2736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400256" y="2597682"/>
            <a:ext cx="1656184" cy="3010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375703" y="3620108"/>
            <a:ext cx="1800200" cy="3010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328248" y="4022096"/>
            <a:ext cx="1800200" cy="3010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83432" y="5301208"/>
            <a:ext cx="1058517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669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68125" cy="4810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0660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91925" cy="3714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0825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91925" cy="547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1850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09700"/>
            <a:ext cx="11601450" cy="544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1418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55901"/>
            <a:ext cx="11620500" cy="549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2745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49075" cy="46767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36416" y="1423240"/>
            <a:ext cx="1495425" cy="7810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75920" y="2420888"/>
            <a:ext cx="1495425" cy="7810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60854" y="3482979"/>
            <a:ext cx="1495425" cy="7810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72064" y="1423240"/>
            <a:ext cx="800100" cy="77152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3352" y="5192360"/>
            <a:ext cx="800100" cy="771525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4462832" y="1531442"/>
            <a:ext cx="553048" cy="5294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560496" y="2672533"/>
            <a:ext cx="553048" cy="5294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760296" y="3645024"/>
            <a:ext cx="360040" cy="4682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672064" y="4581129"/>
            <a:ext cx="57606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8281056" y="4581129"/>
            <a:ext cx="57606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4975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34775" cy="2619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07968" y="2650455"/>
            <a:ext cx="9361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566430" y="2650455"/>
            <a:ext cx="140989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790884" y="2650455"/>
            <a:ext cx="163370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2957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2060" r="188"/>
          <a:stretch/>
        </p:blipFill>
        <p:spPr>
          <a:xfrm>
            <a:off x="191344" y="1340768"/>
            <a:ext cx="11665296" cy="342366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4869160"/>
            <a:ext cx="8039100" cy="1123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240016" y="227687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27948" y="436204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7039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068050" cy="5029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75920" y="134076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92344" y="335699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5372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277475" cy="3171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72264" y="126876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2340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63350" cy="3800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727848" y="134076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81963" y="134076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064778" y="134076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976320" y="3255233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1486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715750" cy="2124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568" y="292494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007668" y="2924943"/>
            <a:ext cx="928092" cy="5398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951984" y="2911142"/>
            <a:ext cx="364386" cy="3960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769668" y="2911142"/>
            <a:ext cx="766491" cy="4098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664742" y="2897341"/>
            <a:ext cx="435169" cy="4098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561558" y="2897340"/>
            <a:ext cx="719018" cy="4236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62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2025-08-22T07:20:59Z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