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2943225"/>
            <a:ext cx="46767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212976"/>
            <a:ext cx="79208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7328" y="3645024"/>
            <a:ext cx="79208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904828" y="3645024"/>
            <a:ext cx="79208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143490" y="4077072"/>
            <a:ext cx="79208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793296" y="4510484"/>
            <a:ext cx="79208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199456" y="5373216"/>
            <a:ext cx="79208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062102" y="5373216"/>
            <a:ext cx="79208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73458" cy="4763219"/>
            <a:chOff x="263352" y="1268760"/>
            <a:chExt cx="11673458" cy="47632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01450" cy="2981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365104"/>
              <a:ext cx="11610975" cy="1666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59496" y="119231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559496" y="2996952"/>
            <a:ext cx="395903" cy="337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30025" cy="5276800"/>
            <a:chOff x="263352" y="1340768"/>
            <a:chExt cx="11630025" cy="5276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477500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941168"/>
              <a:ext cx="11630025" cy="1676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943872" y="1916832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003770" y="2442285"/>
            <a:ext cx="1948214" cy="273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912424" y="19168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976321" y="2442284"/>
            <a:ext cx="1296144" cy="291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888088" y="3680192"/>
            <a:ext cx="13681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5807968" y="4162201"/>
            <a:ext cx="1368152" cy="368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767407" y="5650431"/>
            <a:ext cx="11125969" cy="431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569752" y="6171433"/>
            <a:ext cx="11017224" cy="356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1097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93" y="2492896"/>
            <a:ext cx="114204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30580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069437"/>
            <a:ext cx="1122045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88260" y="2132856"/>
            <a:ext cx="34079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783632" y="55631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431704" y="595526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201781" y="595526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603617" y="640084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519936" y="250497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935498" y="250497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990575" y="250497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327006" y="250497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367808" y="2964126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8016615" y="3068960"/>
            <a:ext cx="766048" cy="287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511824" y="3429000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1289536" y="4797152"/>
            <a:ext cx="1063774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171408" y="5251186"/>
            <a:ext cx="1063774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1171408" y="5717178"/>
            <a:ext cx="1063774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