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219325"/>
            <a:ext cx="11658600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7089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2924203" y="3324382"/>
            <a:ext cx="43549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4295800" y="386104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759646" y="4358305"/>
            <a:ext cx="47904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343472" y="49411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0200456" y="2737834"/>
            <a:ext cx="144016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5663952" y="3314970"/>
            <a:ext cx="30963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6312024" y="3893941"/>
            <a:ext cx="45365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04803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6807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39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4925"/>
            <a:ext cx="116490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844824"/>
            <a:ext cx="15841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735960" y="2420888"/>
            <a:ext cx="25922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271464" y="2979368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935760" y="4653136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8305355" y="5229200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767408" y="5778888"/>
            <a:ext cx="144016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4439816" y="5793360"/>
            <a:ext cx="194421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9609692" y="5793360"/>
            <a:ext cx="224694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615207" y="6344820"/>
            <a:ext cx="133949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81316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01450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598443"/>
            <a:ext cx="10687050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4208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631504" y="304514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631504" y="3563887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631504" y="469809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127448" y="561288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22778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49025" cy="2895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476" r="275"/>
          <a:stretch/>
        </p:blipFill>
        <p:spPr>
          <a:xfrm>
            <a:off x="797031" y="2420888"/>
            <a:ext cx="10715346" cy="214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0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79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443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81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76350"/>
            <a:ext cx="116490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19" y="1231920"/>
            <a:ext cx="1144017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623392" y="1799192"/>
            <a:ext cx="25922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2786196" y="3573016"/>
            <a:ext cx="100554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2486808" y="4993973"/>
            <a:ext cx="129614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6600056" y="3573016"/>
            <a:ext cx="6480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6600056" y="4293985"/>
            <a:ext cx="64807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7608168" y="4999208"/>
            <a:ext cx="12241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8055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502" y="1916832"/>
            <a:ext cx="1078230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2528064"/>
            <a:ext cx="93610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3359696" y="3020032"/>
            <a:ext cx="1080120" cy="336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5552592" y="3933056"/>
            <a:ext cx="4647864" cy="336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5552592" y="4794701"/>
            <a:ext cx="5439952" cy="336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5552592" y="5243109"/>
            <a:ext cx="5439952" cy="336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4842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0145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20888"/>
            <a:ext cx="1124141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551384" y="2913257"/>
            <a:ext cx="1124141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62336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38914" cy="53988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564904"/>
            <a:ext cx="1504950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997" y="2564904"/>
            <a:ext cx="1504950" cy="790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1" y="3419572"/>
            <a:ext cx="1431661" cy="7295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4293096"/>
            <a:ext cx="1431661" cy="72950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7496" y="4293096"/>
            <a:ext cx="1431661" cy="72950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328" y="5166620"/>
            <a:ext cx="1431661" cy="729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6010082"/>
            <a:ext cx="1431661" cy="72950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5599" y="6010082"/>
            <a:ext cx="1431661" cy="72950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882" y="3387464"/>
            <a:ext cx="2200275" cy="7810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4124" y="5155992"/>
            <a:ext cx="1950779" cy="6874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22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6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66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82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85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1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74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15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21328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549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9168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295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310" y="3501008"/>
            <a:ext cx="11191875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3905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11136559" y="30324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11136559" y="355116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11136559" y="414904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8" name="矩形 7"/>
          <p:cNvSpPr/>
          <p:nvPr/>
        </p:nvSpPr>
        <p:spPr>
          <a:xfrm>
            <a:off x="11136559" y="480846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0703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31517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353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9168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023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48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324975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420888"/>
            <a:ext cx="11115675" cy="103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12687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8976320" y="2420888"/>
            <a:ext cx="216024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026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2025-08-22T07:45:23Z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