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712" y="2952750"/>
            <a:ext cx="46005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3639632"/>
            <a:ext cx="11466959" cy="149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221088"/>
            <a:ext cx="11466959" cy="149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785725"/>
            <a:ext cx="11466959" cy="149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V="1">
            <a:off x="1559496" y="1628798"/>
            <a:ext cx="7056784" cy="21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1559496" y="2754212"/>
            <a:ext cx="8208912" cy="98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312277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9103" y="1312277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6403" y="1312277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1916832"/>
            <a:ext cx="30963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48776" y="1897133"/>
            <a:ext cx="16754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580" y="4725144"/>
            <a:ext cx="151219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71664" y="5232813"/>
            <a:ext cx="523743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926" y="4509120"/>
            <a:ext cx="11591925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184482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49744" y="3645024"/>
            <a:ext cx="187220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221088"/>
            <a:ext cx="331236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836548"/>
            <a:ext cx="7056784" cy="104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672116"/>
            <a:ext cx="3600400" cy="14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412993"/>
            <a:ext cx="3600400" cy="14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V="1">
            <a:off x="1271464" y="1628799"/>
            <a:ext cx="259228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580526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0876" y="581261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4033" y="580526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2025-08-22T10:35:31Z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