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2624137"/>
            <a:ext cx="465772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830785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279576" y="436510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814084" y="436510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304631" y="436510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326588" y="507452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825927" y="507452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342850" y="507452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