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3100387"/>
            <a:ext cx="46767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524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668451" y="3534895"/>
            <a:ext cx="8126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40415" y="3534895"/>
            <a:ext cx="5445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95600" y="4005064"/>
            <a:ext cx="5445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748754" y="4005064"/>
            <a:ext cx="77929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283261" y="4005064"/>
            <a:ext cx="77929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007768" y="4509120"/>
            <a:ext cx="77929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7896200" y="4509120"/>
            <a:ext cx="50405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1703512" y="5013176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7567980" y="5013176"/>
            <a:ext cx="83227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1718021" y="5572466"/>
            <a:ext cx="14256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6" name="矩形 15"/>
          <p:cNvSpPr/>
          <p:nvPr/>
        </p:nvSpPr>
        <p:spPr>
          <a:xfrm>
            <a:off x="7081329" y="5572466"/>
            <a:ext cx="142565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407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887390" y="29407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328248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923275" y="3902734"/>
            <a:ext cx="532765" cy="462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087888" y="4423500"/>
            <a:ext cx="532765" cy="462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56166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472264" y="3639415"/>
            <a:ext cx="864096" cy="3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19736" y="4430062"/>
            <a:ext cx="1512168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83632" y="4894722"/>
            <a:ext cx="5688632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680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01008"/>
            <a:ext cx="64807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695111" y="3501008"/>
            <a:ext cx="8329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380908" y="4221088"/>
            <a:ext cx="8329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546877" y="3522712"/>
            <a:ext cx="11414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912424" y="3810744"/>
            <a:ext cx="936104" cy="340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388379" y="4221087"/>
            <a:ext cx="884085" cy="303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4504" cy="554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268760"/>
            <a:ext cx="71287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23392" y="1772816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151784" y="2848851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151784" y="3473105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4151784" y="4070982"/>
            <a:ext cx="65527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707862" y="4663777"/>
            <a:ext cx="384452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826560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23392" y="3276430"/>
            <a:ext cx="288032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0344472" y="477651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