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0650" y="2997200"/>
            <a:ext cx="4330700" cy="863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0998200" cy="5162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41120"/>
            <a:ext cx="110299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27500" y="3663950"/>
            <a:ext cx="105346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5970" y="3663950"/>
            <a:ext cx="113601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09510" y="3663950"/>
            <a:ext cx="866140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69230" y="4197985"/>
            <a:ext cx="90487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95090" y="5498465"/>
            <a:ext cx="971550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16190" y="5498465"/>
            <a:ext cx="90360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10617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02400" y="1289685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8460" y="3448685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2025-08-22T01:31:45Z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