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86187" y="2952750"/>
            <a:ext cx="4619625" cy="952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77650" cy="5200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9550" cy="3933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151784" y="2996952"/>
            <a:ext cx="475252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39616" y="3500590"/>
            <a:ext cx="828092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4975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10975" cy="2524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2957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20500" cy="3524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07768" y="1295136"/>
            <a:ext cx="136815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49808" y="1303930"/>
            <a:ext cx="136815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518222" y="1286345"/>
            <a:ext cx="2051065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39616" y="2896896"/>
            <a:ext cx="244827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604446" y="3442018"/>
            <a:ext cx="572380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7039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2025-08-22T09:34:45Z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