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5387" y="3148012"/>
            <a:ext cx="218122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8710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483173"/>
            <a:ext cx="648072" cy="817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2264" y="2103434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3752" y="3068960"/>
            <a:ext cx="648072" cy="817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01926" y="2710103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40016" y="3678917"/>
            <a:ext cx="648072" cy="817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22795" y="3307979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357299"/>
            <a:ext cx="1142352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356" y="3933056"/>
            <a:ext cx="7560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7928" y="5085184"/>
            <a:ext cx="39604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32658" y="5085184"/>
            <a:ext cx="105437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9356" y="5687624"/>
            <a:ext cx="39244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812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1916832"/>
            <a:ext cx="36724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2510480"/>
            <a:ext cx="56166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27774" y="3086544"/>
            <a:ext cx="185240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3680192"/>
            <a:ext cx="66247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1844824"/>
            <a:ext cx="27363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976" y="2397070"/>
            <a:ext cx="2448272" cy="3838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183" y="2974023"/>
            <a:ext cx="4122143" cy="3838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3645024"/>
            <a:ext cx="1944215" cy="315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42648" y="3627440"/>
            <a:ext cx="3153952" cy="315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681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52738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6680" y="3488847"/>
            <a:ext cx="47459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37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2025-08-22T09:33:26Z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