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337" y="3167062"/>
            <a:ext cx="45053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7346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636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464830" y="2636912"/>
            <a:ext cx="47904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186128" y="2636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763653" y="2636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954625" y="37170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4504394" y="37170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7124502" y="37170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0056440" y="37170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08268" y="3109567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63352" y="36450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392144" y="4231457"/>
            <a:ext cx="1368152" cy="352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6744072" y="4725144"/>
            <a:ext cx="17641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916832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603088" y="1916832"/>
            <a:ext cx="5703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302324" y="1916832"/>
            <a:ext cx="6658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9303186" y="1941204"/>
            <a:ext cx="3932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934943" y="2460731"/>
            <a:ext cx="776681" cy="320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4871864" y="2460731"/>
            <a:ext cx="504056" cy="320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7157864" y="2462305"/>
            <a:ext cx="504056" cy="352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9303186" y="2460731"/>
            <a:ext cx="753254" cy="368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2927648" y="3455376"/>
            <a:ext cx="511256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90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6369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719736" y="42210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752428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442874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280466" y="2060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2025-08-22T11:21:52Z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