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3275" y="2967037"/>
            <a:ext cx="5505450" cy="923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20500" cy="3524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88288" y="2276872"/>
            <a:ext cx="3195564" cy="1440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263352" y="2886869"/>
            <a:ext cx="3195564" cy="1440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59"/>
            <a:ext cx="10801200" cy="557310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1611216"/>
            <a:ext cx="4320480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7680176" y="2159232"/>
            <a:ext cx="3528392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305562" y="2764568"/>
            <a:ext cx="10903006" cy="883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319363" y="3328026"/>
            <a:ext cx="395903" cy="845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554975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5353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1424" y="1916832"/>
            <a:ext cx="108012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6564877" y="1890456"/>
            <a:ext cx="781635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6312024" y="2510480"/>
            <a:ext cx="103448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8107963" y="2510480"/>
            <a:ext cx="103448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3503712" y="4986800"/>
            <a:ext cx="5976664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9" name="矩形 8"/>
          <p:cNvSpPr/>
          <p:nvPr/>
        </p:nvSpPr>
        <p:spPr>
          <a:xfrm>
            <a:off x="5936794" y="5606824"/>
            <a:ext cx="5966108" cy="4144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0" name="矩形 9"/>
          <p:cNvSpPr/>
          <p:nvPr/>
        </p:nvSpPr>
        <p:spPr>
          <a:xfrm>
            <a:off x="617842" y="6203024"/>
            <a:ext cx="9366590" cy="4144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732957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2025-08-22T10:09:53Z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