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2957512"/>
            <a:ext cx="46672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4284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6539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420783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53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3285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2054" y="3077836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42210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7281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29969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25019"/>
            <a:ext cx="11430000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3407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7978" y="134076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191924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386" y="4020344"/>
            <a:ext cx="109632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2025-08-22T10:06:53Z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