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652712"/>
            <a:ext cx="49720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060848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386618" y="4293775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484784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248302" y="2420888"/>
            <a:ext cx="67223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83432" y="3789040"/>
            <a:ext cx="67223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495708" y="3789040"/>
            <a:ext cx="67223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904800" y="3789040"/>
            <a:ext cx="67223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775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